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56" r:id="rId3"/>
    <p:sldId id="332" r:id="rId4"/>
    <p:sldId id="264" r:id="rId5"/>
    <p:sldId id="339" r:id="rId6"/>
    <p:sldId id="286" r:id="rId7"/>
    <p:sldId id="333" r:id="rId8"/>
    <p:sldId id="291" r:id="rId9"/>
    <p:sldId id="270" r:id="rId10"/>
    <p:sldId id="334" r:id="rId11"/>
    <p:sldId id="337" r:id="rId12"/>
    <p:sldId id="336" r:id="rId13"/>
    <p:sldId id="335" r:id="rId14"/>
    <p:sldId id="338" r:id="rId15"/>
    <p:sldId id="340" r:id="rId16"/>
    <p:sldId id="327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CC"/>
    <a:srgbClr val="EDF8FB"/>
    <a:srgbClr val="FF0066"/>
    <a:srgbClr val="000099"/>
    <a:srgbClr val="FF0000"/>
    <a:srgbClr val="660033"/>
    <a:srgbClr val="FF66FF"/>
    <a:srgbClr val="9933FF"/>
    <a:srgbClr val="CC0066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7" autoAdjust="0"/>
    <p:restoredTop sz="94660"/>
  </p:normalViewPr>
  <p:slideViewPr>
    <p:cSldViewPr>
      <p:cViewPr varScale="1">
        <p:scale>
          <a:sx n="69" d="100"/>
          <a:sy n="69" d="100"/>
        </p:scale>
        <p:origin x="-9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A82D-9E20-439E-B095-6C03D13B43F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AAA-DBE8-46D3-A11E-5276C76A6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EAAA-DBE8-46D3-A11E-5276C76A6D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54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F329-123E-41A0-BE29-7F5572F9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47181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“Серце</a:t>
            </a:r>
            <a:r>
              <a:rPr lang="uk-UA" sz="32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віддаю </a:t>
            </a:r>
            <a:r>
              <a:rPr lang="uk-UA" sz="3200" b="1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дітям”</a:t>
            </a:r>
            <a:r>
              <a:rPr lang="uk-UA" sz="32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2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2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(Василь Сухомлинський)</a:t>
            </a:r>
            <a:r>
              <a:rPr lang="uk-UA" sz="3200" b="1" cap="none" spc="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я\Desktop\1 клас\20220916_13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85831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графии\1 клас\Бібліотека 1 раз\20221006_11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643338" cy="2786082"/>
          </a:xfrm>
          <a:prstGeom prst="rect">
            <a:avLst/>
          </a:prstGeom>
          <a:noFill/>
        </p:spPr>
      </p:pic>
      <p:pic>
        <p:nvPicPr>
          <p:cNvPr id="1027" name="Picture 3" descr="I:\Фотографии\1 клас\Бібліотека 1 раз\20221006_111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5072098" cy="2786082"/>
          </a:xfrm>
          <a:prstGeom prst="rect">
            <a:avLst/>
          </a:prstGeom>
          <a:noFill/>
        </p:spPr>
      </p:pic>
      <p:pic>
        <p:nvPicPr>
          <p:cNvPr id="1028" name="Picture 4" descr="I:\Фотографии\1 клас\Бібліотека 1 раз\20221006_11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643470" cy="3557478"/>
          </a:xfrm>
          <a:prstGeom prst="rect">
            <a:avLst/>
          </a:prstGeom>
          <a:noFill/>
        </p:spPr>
      </p:pic>
      <p:pic>
        <p:nvPicPr>
          <p:cNvPr id="1029" name="Picture 5" descr="I:\Фотографии\1 клас\Бібліотека 1 раз\20221006_111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143248"/>
            <a:ext cx="407196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14290"/>
            <a:ext cx="7772400" cy="1071546"/>
          </a:xfrm>
        </p:spPr>
        <p:txBody>
          <a:bodyPr/>
          <a:lstStyle/>
          <a:p>
            <a:pPr algn="ctr"/>
            <a:r>
              <a:rPr lang="uk-UA" sz="4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79646"/>
                </a:solidFill>
              </a:rPr>
              <a:t>ДЕНЬ МИРУ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7170" name="Picture 2" descr="C:\Users\Мария\Desktop\1 клас\20220921_09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4214842" cy="3161132"/>
          </a:xfrm>
          <a:prstGeom prst="rect">
            <a:avLst/>
          </a:prstGeom>
          <a:noFill/>
        </p:spPr>
      </p:pic>
      <p:pic>
        <p:nvPicPr>
          <p:cNvPr id="7171" name="Picture 3" descr="C:\Users\Мария\Desktop\1 клас\20220922_083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357718" cy="3171756"/>
          </a:xfrm>
          <a:prstGeom prst="rect">
            <a:avLst/>
          </a:prstGeom>
          <a:noFill/>
        </p:spPr>
      </p:pic>
      <p:pic>
        <p:nvPicPr>
          <p:cNvPr id="7172" name="Picture 4" descr="C:\Users\Мария\Desktop\1 клас\20220921_085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876"/>
            <a:ext cx="5719623" cy="293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772400" cy="1071559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79646"/>
                </a:solidFill>
              </a:rPr>
              <a:t>Дні сталої енергії</a:t>
            </a:r>
            <a:endParaRPr lang="ru-RU" sz="5400" dirty="0"/>
          </a:p>
        </p:txBody>
      </p:sp>
      <p:pic>
        <p:nvPicPr>
          <p:cNvPr id="6146" name="Picture 2" descr="C:\Users\Мария\Desktop\1 клас\20220927_084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5749" y="1450145"/>
            <a:ext cx="3314544" cy="3128850"/>
          </a:xfrm>
          <a:prstGeom prst="rect">
            <a:avLst/>
          </a:prstGeom>
          <a:noFill/>
        </p:spPr>
      </p:pic>
      <p:pic>
        <p:nvPicPr>
          <p:cNvPr id="6147" name="Picture 3" descr="C:\Users\Мария\Desktop\1 клас\20220927_084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957518" cy="2286016"/>
          </a:xfrm>
          <a:prstGeom prst="rect">
            <a:avLst/>
          </a:prstGeom>
          <a:noFill/>
        </p:spPr>
      </p:pic>
      <p:pic>
        <p:nvPicPr>
          <p:cNvPr id="6148" name="Picture 4" descr="C:\Users\Мария\Desktop\1 клас\20220927_084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857627"/>
            <a:ext cx="4964570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"/>
            <a:ext cx="7500990" cy="114298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</a:rPr>
              <a:t>День ЗАХИСТУ ТВАРИН</a:t>
            </a:r>
            <a:endParaRPr lang="ru-RU" sz="4800" dirty="0"/>
          </a:p>
        </p:txBody>
      </p:sp>
      <p:pic>
        <p:nvPicPr>
          <p:cNvPr id="5122" name="Picture 2" descr="C:\Users\Мария\Desktop\1 клас\20221004_11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86874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57166"/>
            <a:ext cx="7772400" cy="1500187"/>
          </a:xfrm>
        </p:spPr>
        <p:txBody>
          <a:bodyPr/>
          <a:lstStyle/>
          <a:p>
            <a:r>
              <a:rPr lang="uk-UA" sz="48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</a:rPr>
              <a:t>Квест</a:t>
            </a:r>
            <a:r>
              <a:rPr lang="uk-UA" sz="4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</a:rPr>
              <a:t> з теми:“ЕКОЛОГІЯ”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2050" name="Picture 2" descr="I:\Фотографии\1 клас\Екологічний квест\20221006_10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4929222" cy="2557346"/>
          </a:xfrm>
          <a:prstGeom prst="rect">
            <a:avLst/>
          </a:prstGeom>
          <a:noFill/>
        </p:spPr>
      </p:pic>
      <p:pic>
        <p:nvPicPr>
          <p:cNvPr id="2051" name="Picture 3" descr="I:\Фотографии\1 клас\Екологічний квест\20221006_10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29136" y="1900294"/>
            <a:ext cx="4357718" cy="3414602"/>
          </a:xfrm>
          <a:prstGeom prst="rect">
            <a:avLst/>
          </a:prstGeom>
          <a:noFill/>
        </p:spPr>
      </p:pic>
      <p:pic>
        <p:nvPicPr>
          <p:cNvPr id="2052" name="Picture 4" descr="I:\Фотографии\1 клас\Екологічний квест\20221006_10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492922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772400" cy="1285884"/>
          </a:xfrm>
        </p:spPr>
        <p:txBody>
          <a:bodyPr/>
          <a:lstStyle/>
          <a:p>
            <a:pPr algn="ctr"/>
            <a:r>
              <a:rPr lang="uk-UA" sz="6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</a:rPr>
              <a:t>ДЖУРА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1026" name="Picture 2" descr="C:\Users\Мария\Desktop\Новая папка (2)\20221021_10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214874" cy="3214710"/>
          </a:xfrm>
          <a:prstGeom prst="rect">
            <a:avLst/>
          </a:prstGeom>
          <a:noFill/>
        </p:spPr>
      </p:pic>
      <p:pic>
        <p:nvPicPr>
          <p:cNvPr id="1027" name="Picture 3" descr="C:\Users\Мария\Desktop\Новая папка (2)\20221021_11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429156" cy="2857520"/>
          </a:xfrm>
          <a:prstGeom prst="rect">
            <a:avLst/>
          </a:prstGeom>
          <a:noFill/>
        </p:spPr>
      </p:pic>
      <p:pic>
        <p:nvPicPr>
          <p:cNvPr id="1028" name="Picture 4" descr="C:\Users\Мария\Desktop\Новая папка (2)\20221021_111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4429156" cy="2428892"/>
          </a:xfrm>
          <a:prstGeom prst="rect">
            <a:avLst/>
          </a:prstGeom>
          <a:noFill/>
        </p:spPr>
      </p:pic>
      <p:pic>
        <p:nvPicPr>
          <p:cNvPr id="1029" name="Picture 5" descr="C:\Users\Мария\Desktop\Новая папка (2)\20221021_103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071546"/>
            <a:ext cx="464347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62056" cy="2583160"/>
          </a:xfrm>
        </p:spPr>
        <p:txBody>
          <a:bodyPr>
            <a:prstTxWarp prst="textDeflate">
              <a:avLst>
                <a:gd name="adj" fmla="val 2857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uk-UA" sz="7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http://mirgif.com/animacija/rozovaja-romas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5"/>
            <a:ext cx="1978320" cy="2087513"/>
          </a:xfrm>
          <a:prstGeom prst="rect">
            <a:avLst/>
          </a:prstGeom>
          <a:noFill/>
        </p:spPr>
      </p:pic>
      <p:sp>
        <p:nvSpPr>
          <p:cNvPr id="5" name="AutoShape 52"/>
          <p:cNvSpPr>
            <a:spLocks noGrp="1" noChangeArrowheads="1"/>
          </p:cNvSpPr>
          <p:nvPr>
            <p:ph idx="1"/>
          </p:nvPr>
        </p:nvSpPr>
        <p:spPr bwMode="gray">
          <a:xfrm rot="5400000">
            <a:off x="3880520" y="-1731636"/>
            <a:ext cx="1800200" cy="6000792"/>
          </a:xfrm>
          <a:prstGeom prst="roundRect">
            <a:avLst>
              <a:gd name="adj" fmla="val 31903"/>
            </a:avLst>
          </a:prstGeom>
          <a:ln w="57150" algn="ctr">
            <a:solidFill>
              <a:srgbClr val="660033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10800000" vert="vert">
            <a:normAutofit fontScale="70000" lnSpcReduction="20000"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зорі розсипати в небі,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вітер спинити на мить.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 для цього всміхатися треба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sz="2400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   світ  дитини   любить!</a:t>
            </a:r>
            <a:endParaRPr lang="ru-RU" sz="2400" b="1" i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8">
              <a:buFontTx/>
              <a:buNone/>
              <a:defRPr/>
            </a:pPr>
            <a:endParaRPr lang="ru-RU" sz="2400" dirty="0"/>
          </a:p>
        </p:txBody>
      </p:sp>
      <p:pic>
        <p:nvPicPr>
          <p:cNvPr id="4098" name="Picture 2" descr="C:\Users\Мария\Desktop\1 клас\20221004_110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57628"/>
            <a:ext cx="514353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81672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146931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Запрошую</a:t>
            </a:r>
            <a:r>
              <a:rPr kumimoji="0" lang="uk-UA" sz="4400" b="1" i="0" u="none" strike="noStrike" kern="1200" cap="none" spc="0" normalizeH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Вас у маленький світ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дитинства та радості. 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146931">
            <a:off x="4647945" y="17925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</a:t>
            </a:r>
            <a:r>
              <a:rPr kumimoji="0" lang="uk-UA" sz="4400" b="1" i="0" u="none" strike="noStrike" kern="1200" cap="none" spc="0" normalizeH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1-Б класі 29 учнів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16</a:t>
            </a:r>
            <a:r>
              <a:rPr lang="uk-UA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хлопчиків і 13 дівчаток.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146931">
            <a:off x="820995" y="1285755"/>
            <a:ext cx="3454036" cy="2938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На</a:t>
            </a:r>
            <a:r>
              <a:rPr kumimoji="0" lang="uk-UA" sz="2400" b="1" i="0" u="none" strike="noStrike" kern="1200" cap="none" spc="0" normalizeH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26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жовтня в школі навчаються 23 учні.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Дистанційна форма-4 учні ( Карпенко Михайло,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Леміш Богдана, </a:t>
            </a:r>
            <a:r>
              <a:rPr lang="uk-UA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Насікан</a:t>
            </a: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Вікторія, </a:t>
            </a:r>
            <a:r>
              <a:rPr lang="uk-UA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Фейзер</a:t>
            </a: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Тимур).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146931">
            <a:off x="4647945" y="17925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72798">
            <a:off x="4903809" y="1157337"/>
            <a:ext cx="2995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Екстернатна</a:t>
            </a: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форма-2 учні(Василенко Марія-Стефанія, </a:t>
            </a:r>
            <a:r>
              <a:rPr lang="uk-UA" sz="2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Рукавішнікова</a:t>
            </a:r>
            <a:r>
              <a:rPr lang="uk-UA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Емілія)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Соціальний паспорт  </a:t>
            </a:r>
            <a:br>
              <a:rPr lang="uk-UA" sz="4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472" y="928670"/>
            <a:ext cx="7786742" cy="4530725"/>
          </a:xfrm>
        </p:spPr>
        <p:txBody>
          <a:bodyPr/>
          <a:lstStyle/>
          <a:p>
            <a:r>
              <a:rPr lang="uk-UA" dirty="0" smtClean="0"/>
              <a:t>Повних родин-28</a:t>
            </a:r>
          </a:p>
          <a:p>
            <a:r>
              <a:rPr lang="uk-UA" dirty="0" smtClean="0"/>
              <a:t>Виховує мама-1 (</a:t>
            </a:r>
            <a:r>
              <a:rPr lang="uk-UA" dirty="0" err="1" smtClean="0"/>
              <a:t>Кривогузенко</a:t>
            </a:r>
            <a:r>
              <a:rPr lang="uk-UA" dirty="0" smtClean="0"/>
              <a:t> Артем)</a:t>
            </a:r>
          </a:p>
          <a:p>
            <a:r>
              <a:rPr lang="uk-UA" dirty="0" smtClean="0"/>
              <a:t>Багатодітних родин-1 (Василенко Марія-Стефанія)</a:t>
            </a:r>
          </a:p>
          <a:p>
            <a:r>
              <a:rPr lang="uk-UA" dirty="0" smtClean="0"/>
              <a:t>Діти воїнів АТО-1(</a:t>
            </a:r>
            <a:r>
              <a:rPr lang="uk-UA" dirty="0" err="1" smtClean="0"/>
              <a:t>Борщук</a:t>
            </a:r>
            <a:r>
              <a:rPr lang="uk-UA" dirty="0" smtClean="0"/>
              <a:t> Артем)</a:t>
            </a:r>
          </a:p>
          <a:p>
            <a:r>
              <a:rPr lang="uk-UA" dirty="0" smtClean="0"/>
              <a:t>Інклюзивна дитина(ООП)-1 (</a:t>
            </a:r>
            <a:r>
              <a:rPr lang="uk-UA" dirty="0" err="1" smtClean="0"/>
              <a:t>Кісільов</a:t>
            </a:r>
            <a:r>
              <a:rPr lang="uk-UA" dirty="0" smtClean="0"/>
              <a:t> Максим) 3 рівень підтримки.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Листок </a:t>
            </a:r>
            <a:r>
              <a:rPr lang="uk-UA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856984" cy="5394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i="1" dirty="0" smtClean="0"/>
              <a:t>Основна</a:t>
            </a:r>
            <a:r>
              <a:rPr lang="uk-UA" dirty="0" smtClean="0"/>
              <a:t>               </a:t>
            </a:r>
            <a:r>
              <a:rPr lang="uk-UA" i="1" dirty="0" smtClean="0"/>
              <a:t>Підготовча   </a:t>
            </a:r>
            <a:r>
              <a:rPr lang="uk-UA" dirty="0" smtClean="0"/>
              <a:t>         </a:t>
            </a:r>
            <a:r>
              <a:rPr lang="uk-UA" i="1" dirty="0" smtClean="0"/>
              <a:t>Спеціальна</a:t>
            </a:r>
          </a:p>
          <a:p>
            <a:pPr marL="0" indent="0">
              <a:buNone/>
            </a:pPr>
            <a:r>
              <a:rPr lang="uk-UA" dirty="0" smtClean="0"/>
              <a:t>    13 учнів                  </a:t>
            </a:r>
            <a:r>
              <a:rPr lang="uk-UA" dirty="0"/>
              <a:t>12 </a:t>
            </a:r>
            <a:r>
              <a:rPr lang="uk-UA" dirty="0" smtClean="0"/>
              <a:t>учнів                 1 учень</a:t>
            </a:r>
            <a:endParaRPr lang="uk-UA" dirty="0"/>
          </a:p>
          <a:p>
            <a:r>
              <a:rPr lang="uk-UA" sz="2000" dirty="0" err="1" smtClean="0"/>
              <a:t>Бєлоконь</a:t>
            </a:r>
            <a:r>
              <a:rPr lang="uk-UA" sz="2000" dirty="0" smtClean="0"/>
              <a:t> Савелій                     Биков Тимур                           </a:t>
            </a:r>
            <a:r>
              <a:rPr lang="uk-UA" sz="2000" dirty="0" err="1" smtClean="0"/>
              <a:t>Кісільов</a:t>
            </a:r>
            <a:r>
              <a:rPr lang="uk-UA" sz="2000" dirty="0" smtClean="0"/>
              <a:t> Максим</a:t>
            </a:r>
          </a:p>
          <a:p>
            <a:r>
              <a:rPr lang="uk-UA" sz="2000" dirty="0" smtClean="0"/>
              <a:t>Гаркуша </a:t>
            </a:r>
            <a:r>
              <a:rPr lang="uk-UA" sz="2000" dirty="0" err="1" smtClean="0"/>
              <a:t>Глєб</a:t>
            </a:r>
            <a:r>
              <a:rPr lang="uk-UA" sz="2000" dirty="0" smtClean="0"/>
              <a:t>                            </a:t>
            </a:r>
            <a:r>
              <a:rPr lang="uk-UA" sz="2000" dirty="0" err="1" smtClean="0"/>
              <a:t>Борщук</a:t>
            </a:r>
            <a:r>
              <a:rPr lang="uk-UA" sz="2000" dirty="0" smtClean="0"/>
              <a:t> Артем</a:t>
            </a:r>
          </a:p>
          <a:p>
            <a:r>
              <a:rPr lang="uk-UA" sz="2000" dirty="0" smtClean="0"/>
              <a:t>Герасименко В</a:t>
            </a:r>
            <a:r>
              <a:rPr lang="en-US" sz="2000" dirty="0" smtClean="0"/>
              <a:t>’</a:t>
            </a:r>
            <a:r>
              <a:rPr lang="uk-UA" sz="2000" dirty="0" err="1" smtClean="0"/>
              <a:t>ячеслав</a:t>
            </a:r>
            <a:r>
              <a:rPr lang="uk-UA" sz="2000" dirty="0" smtClean="0"/>
              <a:t>            Заплава </a:t>
            </a:r>
            <a:r>
              <a:rPr lang="uk-UA" sz="2000" dirty="0" err="1" smtClean="0"/>
              <a:t>Дарьяна</a:t>
            </a:r>
            <a:endParaRPr lang="uk-UA" sz="2000" dirty="0" smtClean="0"/>
          </a:p>
          <a:p>
            <a:r>
              <a:rPr lang="uk-UA" sz="2000" dirty="0" err="1" smtClean="0"/>
              <a:t>Григор</a:t>
            </a:r>
            <a:r>
              <a:rPr lang="en-US" sz="2000" dirty="0" smtClean="0"/>
              <a:t>’</a:t>
            </a:r>
            <a:r>
              <a:rPr lang="uk-UA" sz="2000" dirty="0" err="1" smtClean="0"/>
              <a:t>єва</a:t>
            </a:r>
            <a:r>
              <a:rPr lang="uk-UA" sz="2000" dirty="0" smtClean="0"/>
              <a:t> </a:t>
            </a:r>
            <a:r>
              <a:rPr lang="uk-UA" sz="2000" dirty="0" err="1" smtClean="0"/>
              <a:t>Євангеліна</a:t>
            </a:r>
            <a:r>
              <a:rPr lang="uk-UA" sz="2000" dirty="0" smtClean="0"/>
              <a:t>              </a:t>
            </a:r>
            <a:r>
              <a:rPr lang="uk-UA" sz="2000" dirty="0" err="1" smtClean="0"/>
              <a:t>Колеснік</a:t>
            </a:r>
            <a:r>
              <a:rPr lang="uk-UA" sz="2000" dirty="0" smtClean="0"/>
              <a:t> </a:t>
            </a:r>
            <a:r>
              <a:rPr lang="uk-UA" sz="2000" dirty="0" err="1" smtClean="0"/>
              <a:t>Нікіта</a:t>
            </a:r>
            <a:endParaRPr lang="uk-UA" sz="2000" dirty="0" smtClean="0"/>
          </a:p>
          <a:p>
            <a:r>
              <a:rPr lang="uk-UA" sz="2000" dirty="0" smtClean="0"/>
              <a:t>Загреба Каріна                           </a:t>
            </a:r>
            <a:r>
              <a:rPr lang="uk-UA" sz="2000" dirty="0" err="1" smtClean="0"/>
              <a:t>Кривогузенко</a:t>
            </a:r>
            <a:r>
              <a:rPr lang="uk-UA" sz="2000" dirty="0" smtClean="0"/>
              <a:t> Артем           </a:t>
            </a:r>
          </a:p>
          <a:p>
            <a:r>
              <a:rPr lang="uk-UA" sz="2000" dirty="0" smtClean="0"/>
              <a:t>Іванова Злата                             Леміш Богдана</a:t>
            </a:r>
          </a:p>
          <a:p>
            <a:r>
              <a:rPr lang="uk-UA" sz="2000" dirty="0" err="1" smtClean="0"/>
              <a:t>Кішаковська</a:t>
            </a:r>
            <a:r>
              <a:rPr lang="uk-UA" sz="2000" dirty="0" smtClean="0"/>
              <a:t> Дар</a:t>
            </a:r>
            <a:r>
              <a:rPr lang="en-US" sz="2000" dirty="0" smtClean="0"/>
              <a:t>’</a:t>
            </a:r>
            <a:r>
              <a:rPr lang="uk-UA" sz="2000" dirty="0" smtClean="0"/>
              <a:t>я                    Майборода Ксенія</a:t>
            </a:r>
          </a:p>
          <a:p>
            <a:r>
              <a:rPr lang="uk-UA" sz="2000" dirty="0" err="1" smtClean="0"/>
              <a:t>Клюшнік</a:t>
            </a:r>
            <a:r>
              <a:rPr lang="uk-UA" sz="2000" dirty="0" smtClean="0"/>
              <a:t> Софія                         Осадчук Богдан</a:t>
            </a:r>
          </a:p>
          <a:p>
            <a:r>
              <a:rPr lang="uk-UA" sz="2000" dirty="0" err="1" smtClean="0"/>
              <a:t>Насікан</a:t>
            </a:r>
            <a:r>
              <a:rPr lang="uk-UA" sz="2000" dirty="0" smtClean="0"/>
              <a:t> Вікторія                        Соколова Марія</a:t>
            </a:r>
          </a:p>
          <a:p>
            <a:r>
              <a:rPr lang="uk-UA" sz="2000" dirty="0" smtClean="0"/>
              <a:t>Олійник Роман                           </a:t>
            </a:r>
            <a:r>
              <a:rPr lang="uk-UA" sz="2000" dirty="0" err="1" smtClean="0"/>
              <a:t>Усатенко</a:t>
            </a:r>
            <a:r>
              <a:rPr lang="uk-UA" sz="2000" dirty="0" smtClean="0"/>
              <a:t> Дмитро</a:t>
            </a:r>
          </a:p>
          <a:p>
            <a:r>
              <a:rPr lang="uk-UA" sz="2000" dirty="0" smtClean="0"/>
              <a:t>Сушков </a:t>
            </a:r>
            <a:r>
              <a:rPr lang="uk-UA" sz="2000" dirty="0" err="1" smtClean="0"/>
              <a:t>Нікіта</a:t>
            </a:r>
            <a:r>
              <a:rPr lang="uk-UA" sz="2000" dirty="0" smtClean="0"/>
              <a:t>                            </a:t>
            </a:r>
            <a:r>
              <a:rPr lang="uk-UA" sz="2000" dirty="0" err="1" smtClean="0"/>
              <a:t>Фейзер</a:t>
            </a:r>
            <a:r>
              <a:rPr lang="uk-UA" sz="2000" dirty="0" smtClean="0"/>
              <a:t> Тимур</a:t>
            </a:r>
          </a:p>
          <a:p>
            <a:r>
              <a:rPr lang="uk-UA" sz="2000" dirty="0" err="1" smtClean="0"/>
              <a:t>Шерстюк</a:t>
            </a:r>
            <a:r>
              <a:rPr lang="uk-UA" sz="2000" dirty="0" smtClean="0"/>
              <a:t> Роман                         </a:t>
            </a:r>
            <a:r>
              <a:rPr lang="uk-UA" sz="2000" dirty="0" err="1" smtClean="0"/>
              <a:t>Черепанова</a:t>
            </a:r>
            <a:r>
              <a:rPr lang="uk-UA" sz="2000" dirty="0" smtClean="0"/>
              <a:t> Еліна</a:t>
            </a:r>
          </a:p>
          <a:p>
            <a:r>
              <a:rPr lang="uk-UA" sz="2000" dirty="0" smtClean="0"/>
              <a:t>Ярема Богдан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420480697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8215370" cy="4525963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4700"/>
              <a:buNone/>
            </a:pPr>
            <a:r>
              <a:rPr lang="uk-UA" sz="60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Важливими кроками </a:t>
            </a:r>
            <a:endParaRPr lang="uk-UA" sz="6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4700"/>
              <a:buNone/>
            </a:pPr>
            <a:r>
              <a:rPr lang="uk-UA" sz="60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під час адаптації дитини у школі </a:t>
            </a:r>
            <a:endParaRPr lang="uk-UA" sz="6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4700"/>
              <a:buNone/>
            </a:pPr>
            <a:r>
              <a:rPr lang="uk-UA" sz="60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є різноманітна колективна </a:t>
            </a:r>
            <a:endParaRPr lang="uk-UA" sz="6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SzPts val="4700"/>
              <a:buNone/>
            </a:pPr>
            <a:r>
              <a:rPr lang="uk-UA" sz="60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діяльність та  творчість.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я\Desktop\1 клас\20220829_1618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967162" cy="3028950"/>
          </a:xfrm>
          <a:prstGeom prst="rect">
            <a:avLst/>
          </a:prstGeom>
          <a:noFill/>
        </p:spPr>
      </p:pic>
      <p:pic>
        <p:nvPicPr>
          <p:cNvPr id="2052" name="Picture 4" descr="C:\Users\Мария\Desktop\1 клас\20220901_104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900487" cy="2925365"/>
          </a:xfrm>
          <a:prstGeom prst="rect">
            <a:avLst/>
          </a:prstGeom>
          <a:noFill/>
        </p:spPr>
      </p:pic>
      <p:pic>
        <p:nvPicPr>
          <p:cNvPr id="2053" name="Picture 5" descr="C:\Users\Мария\Desktop\1 клас\20220901_103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07654" y="1035828"/>
            <a:ext cx="528640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3810000" cy="453072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Діти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, як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квіти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Доторкнись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до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кожної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 них –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і вона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задзвенить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і </a:t>
            </a:r>
            <a:r>
              <a:rPr lang="ru-RU" b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розсиплеться</a:t>
            </a: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аромат, 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не схожий один на одного».</a:t>
            </a:r>
          </a:p>
        </p:txBody>
      </p:sp>
      <p:pic>
        <p:nvPicPr>
          <p:cNvPr id="3074" name="Picture 2" descr="C:\Users\Мария\Desktop\1 клас\20220909_082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84553" y="-598331"/>
            <a:ext cx="3071835" cy="4697077"/>
          </a:xfrm>
          <a:prstGeom prst="rect">
            <a:avLst/>
          </a:prstGeom>
          <a:noFill/>
        </p:spPr>
      </p:pic>
      <p:pic>
        <p:nvPicPr>
          <p:cNvPr id="3075" name="Picture 3" descr="C:\Users\Мария\Desktop\1 клас\20220913_121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00438"/>
            <a:ext cx="3171668" cy="3271726"/>
          </a:xfrm>
          <a:prstGeom prst="rect">
            <a:avLst/>
          </a:prstGeom>
          <a:noFill/>
        </p:spPr>
      </p:pic>
      <p:pic>
        <p:nvPicPr>
          <p:cNvPr id="3076" name="Picture 4" descr="C:\Users\Мария\Desktop\1 клас\20220914_08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3357586" cy="2414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915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5206"/>
          <a:stretch>
            <a:fillRect/>
          </a:stretch>
        </p:blipFill>
        <p:spPr bwMode="auto">
          <a:xfrm>
            <a:off x="3917152" y="3212976"/>
            <a:ext cx="3901984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uk-UA" sz="5400" cap="none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/>
                </a:solidFill>
              </a:rPr>
              <a:t>Читання-це віконце, через яке діти бачать, пізнають світ і самих себе.</a:t>
            </a:r>
            <a:endParaRPr lang="ru-RU" sz="5400" cap="none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714752"/>
            <a:ext cx="5153796" cy="94465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FF0000"/>
                </a:solidFill>
              </a:rPr>
              <a:t>Екскурсія до бібліотеки.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265</Words>
  <Application>Microsoft Office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“Серце віддаю дітям” (Василь Сухомлинський) </vt:lpstr>
      <vt:lpstr>Слайд 2</vt:lpstr>
      <vt:lpstr>Слайд 3</vt:lpstr>
      <vt:lpstr>Соціальний паспорт   </vt:lpstr>
      <vt:lpstr>Листок здоров’я</vt:lpstr>
      <vt:lpstr>Слайд 6</vt:lpstr>
      <vt:lpstr>Слайд 7</vt:lpstr>
      <vt:lpstr>Слайд 8</vt:lpstr>
      <vt:lpstr>Читання-це віконце, через яке діти бачать, пізнають світ і самих себе.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Мария</cp:lastModifiedBy>
  <cp:revision>137</cp:revision>
  <cp:lastPrinted>2015-03-13T17:12:40Z</cp:lastPrinted>
  <dcterms:created xsi:type="dcterms:W3CDTF">2013-07-29T17:42:42Z</dcterms:created>
  <dcterms:modified xsi:type="dcterms:W3CDTF">2022-10-25T15:06:24Z</dcterms:modified>
</cp:coreProperties>
</file>